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10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76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73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28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21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16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813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34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99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43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00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43CDC-E7F1-4FE3-9BB8-EFA305D8DF0D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1340D-D223-4EE7-96A8-AE4AC0CAB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2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447800" y="1676400"/>
            <a:ext cx="4686300" cy="2971800"/>
            <a:chOff x="1447800" y="1676400"/>
            <a:chExt cx="4686300" cy="2971800"/>
          </a:xfrm>
        </p:grpSpPr>
        <p:grpSp>
          <p:nvGrpSpPr>
            <p:cNvPr id="7" name="Group 6"/>
            <p:cNvGrpSpPr/>
            <p:nvPr/>
          </p:nvGrpSpPr>
          <p:grpSpPr>
            <a:xfrm>
              <a:off x="1447800" y="1676400"/>
              <a:ext cx="4686300" cy="2971800"/>
              <a:chOff x="1447800" y="1676400"/>
              <a:chExt cx="4686300" cy="297180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1447800" y="1676400"/>
                <a:ext cx="3124200" cy="29718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3009900" y="1676400"/>
                <a:ext cx="3124200" cy="29718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905000" y="1842700"/>
              <a:ext cx="3962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         New Literacies                   Traditional Print</a:t>
              </a:r>
              <a:endParaRPr lang="en-US" sz="1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00200" y="2362200"/>
              <a:ext cx="1409700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Inquiry Based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Multimodal Elements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Read in nonlinear fashion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Community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44291" y="2369127"/>
              <a:ext cx="14097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Teacher Talk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Textbooks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Read front to back, left to right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Individualized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51463" y="2514600"/>
              <a:ext cx="1534391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Construct Meaning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Core Concepts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Build Comprehension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400" dirty="0" smtClean="0"/>
                <a:t>Access from Classroom</a:t>
              </a:r>
            </a:p>
            <a:p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17102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Harbison</dc:creator>
  <cp:lastModifiedBy>Shannon Harbison</cp:lastModifiedBy>
  <cp:revision>2</cp:revision>
  <dcterms:created xsi:type="dcterms:W3CDTF">2010-08-29T01:28:52Z</dcterms:created>
  <dcterms:modified xsi:type="dcterms:W3CDTF">2010-08-29T01:42:31Z</dcterms:modified>
</cp:coreProperties>
</file>